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4"/>
    <p:restoredTop sz="94602"/>
  </p:normalViewPr>
  <p:slideViewPr>
    <p:cSldViewPr snapToGrid="0" snapToObjects="1">
      <p:cViewPr>
        <p:scale>
          <a:sx n="39" d="100"/>
          <a:sy n="39" d="100"/>
        </p:scale>
        <p:origin x="16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129" y="4934535"/>
            <a:ext cx="562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617-803-7043, </a:t>
            </a:r>
            <a:r>
              <a:rPr lang="en-US" dirty="0" err="1">
                <a:solidFill>
                  <a:schemeClr val="tx1">
                    <a:alpha val="50000"/>
                  </a:schemeClr>
                </a:solidFill>
              </a:rPr>
              <a:t>info@goinvo.com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661 Massachusetts Ave, Third Floor, Arlington, MA 02476</a:t>
            </a:r>
          </a:p>
        </p:txBody>
      </p:sp>
      <p:pic>
        <p:nvPicPr>
          <p:cNvPr id="2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40A4E26-DEF5-48A6-BB76-62579818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93" y="3647039"/>
            <a:ext cx="2095949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17" y="241540"/>
            <a:ext cx="6638966" cy="6366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9600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  <p:pic>
        <p:nvPicPr>
          <p:cNvPr id="2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2B01EB2-E96B-4E6D-B973-33D24464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7" y="47625"/>
            <a:ext cx="6627781" cy="67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38" y="0"/>
            <a:ext cx="10167762" cy="6858000"/>
          </a:xfrm>
          <a:prstGeom prst="rect">
            <a:avLst/>
          </a:prstGeom>
        </p:spPr>
      </p:pic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7D47D895-047A-42FD-BF4C-74E244E7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5" b="88"/>
          <a:stretch/>
        </p:blipFill>
        <p:spPr>
          <a:xfrm>
            <a:off x="1187718" y="-9114"/>
            <a:ext cx="11036043" cy="6852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E65919-4030-4012-B205-AE995E66BC72}"/>
              </a:ext>
            </a:extLst>
          </p:cNvPr>
          <p:cNvSpPr/>
          <p:nvPr/>
        </p:nvSpPr>
        <p:spPr>
          <a:xfrm>
            <a:off x="2957246" y="-2553"/>
            <a:ext cx="215988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135892" cy="6588988"/>
          </a:xfrm>
          <a:prstGeom prst="rect">
            <a:avLst/>
          </a:prstGeom>
        </p:spPr>
      </p:pic>
      <p:pic>
        <p:nvPicPr>
          <p:cNvPr id="6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CC628DC-0D3E-4BE6-8536-A63A852E6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6" t="62334" r="5409" b="2011"/>
          <a:stretch/>
        </p:blipFill>
        <p:spPr>
          <a:xfrm>
            <a:off x="-54512" y="-35585"/>
            <a:ext cx="12290683" cy="6946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9600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10</cp:revision>
  <dcterms:created xsi:type="dcterms:W3CDTF">2016-12-27T21:32:01Z</dcterms:created>
  <dcterms:modified xsi:type="dcterms:W3CDTF">2018-02-20T22:28:34Z</dcterms:modified>
</cp:coreProperties>
</file>